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650900" y="1121975"/>
            <a:ext cx="2620500" cy="9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08:00 - 10:00</a:t>
            </a:r>
            <a:endParaRPr sz="2600"/>
          </a:p>
        </p:txBody>
      </p:sp>
      <p:sp>
        <p:nvSpPr>
          <p:cNvPr id="55" name="Google Shape;55;p13"/>
          <p:cNvSpPr txBox="1"/>
          <p:nvPr/>
        </p:nvSpPr>
        <p:spPr>
          <a:xfrm>
            <a:off x="6099075" y="3061500"/>
            <a:ext cx="2708700" cy="13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Exit ticket</a:t>
            </a:r>
            <a:endParaRPr sz="1600"/>
          </a:p>
        </p:txBody>
      </p:sp>
      <p:sp>
        <p:nvSpPr>
          <p:cNvPr id="56" name="Google Shape;56;p13"/>
          <p:cNvSpPr txBox="1"/>
          <p:nvPr/>
        </p:nvSpPr>
        <p:spPr>
          <a:xfrm>
            <a:off x="1594925" y="2571750"/>
            <a:ext cx="2708700" cy="18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Lektionens mål</a:t>
            </a:r>
            <a:endParaRPr sz="1600"/>
          </a:p>
        </p:txBody>
      </p:sp>
      <p:sp>
        <p:nvSpPr>
          <p:cNvPr id="57" name="Google Shape;57;p13"/>
          <p:cNvSpPr txBox="1"/>
          <p:nvPr/>
        </p:nvSpPr>
        <p:spPr>
          <a:xfrm>
            <a:off x="6099075" y="1170050"/>
            <a:ext cx="2676300" cy="14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ctr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Upplägg</a:t>
            </a:r>
            <a:endParaRPr sz="1600"/>
          </a:p>
          <a:p>
            <a:pPr indent="-330200" lvl="0" marL="457200" rtl="0" algn="ctr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Upplägg</a:t>
            </a:r>
            <a:endParaRPr sz="1600"/>
          </a:p>
          <a:p>
            <a:pPr indent="-330200" lvl="0" marL="457200" rtl="0" algn="ctr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Upplägg</a:t>
            </a:r>
            <a:endParaRPr sz="1600"/>
          </a:p>
        </p:txBody>
      </p:sp>
      <p:sp>
        <p:nvSpPr>
          <p:cNvPr id="58" name="Google Shape;58;p13"/>
          <p:cNvSpPr txBox="1"/>
          <p:nvPr/>
        </p:nvSpPr>
        <p:spPr>
          <a:xfrm>
            <a:off x="3085825" y="192350"/>
            <a:ext cx="2708700" cy="6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Ämne</a:t>
            </a:r>
            <a:endParaRPr b="1"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